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73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7" r:id="rId11"/>
    <p:sldId id="268" r:id="rId12"/>
    <p:sldId id="26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CC"/>
    <a:srgbClr val="DFDAC7"/>
    <a:srgbClr val="DBD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DB13-2880-4B49-B482-110EB51A6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EDCF8-89BB-4F05-A21D-056D5CA3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6AD3-5F56-43AD-9622-E6AA8650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930BB-72A3-4762-AA8A-925CF109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33382-7086-4FF6-B8CA-E43D730B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4359"/>
      </p:ext>
    </p:extLst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9199-B014-440B-B8D9-48E2E87E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15121-8804-49DE-AF32-02852853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D9327-6DD1-47DB-AD08-287EFB1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6A08-0DB6-4F0C-881D-A101CD3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FCE7E-88D5-4620-B990-A1835979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3880"/>
      </p:ext>
    </p:extLst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363F44-65AD-4991-9C51-FA0391E3E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98CA8-1D52-4F98-894D-4A1E65565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AE51-5F7C-48B8-B0FB-BAECC693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6B77E-6423-4F85-94AC-283A50F1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10F4-AFB7-4041-B729-33B3A3DC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059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AE69-1523-4541-AC47-C0C2B540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8BC5-0BC2-4E90-9840-0BCE8E996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11C59-05C2-46CF-AC4F-2D8B5674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CD1CD-DBCD-42D2-A669-804E0855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E01BF-E477-4E84-AE02-A0B8C562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9487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E0AA-9360-4A50-BB55-F3DD7D77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AC4CC-CEDC-4F8D-8A0A-B32F21269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DCC7E-5876-465D-9735-946CECC1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F1694-F628-4EA1-9F41-689A19D3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960AA-97F3-4672-BD1C-319059F5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8437"/>
      </p:ext>
    </p:extLst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1D4E-6C02-4C06-97B1-A2ED1805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6E60-05FD-4000-844D-C781D431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EE62A-2648-4FD9-94BE-DAB1EB037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8ACB3-DD8A-4855-A377-1508EFD7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7246F-F4A1-4BA0-B00D-5B6A009F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07185-D298-4E80-9C24-CCEDDB0D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93188"/>
      </p:ext>
    </p:extLst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C118-4DC8-4EE4-A2A6-B8BDA3DE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707C1-E850-4697-83BF-AE446CE9B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8D62F-ED64-405A-AF39-58748E92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12D48-C75B-4004-A5A4-0F20E4530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226F7-A5DE-4A84-B4B0-52E560179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1A4FC-71AC-42F2-810C-3CA07239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76A16-A18E-4FEF-BD0F-E55CAF46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B752C-6468-4FDD-9C00-F5E9FE1C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0160"/>
      </p:ext>
    </p:extLst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B3A8-F098-4D9A-9DFD-37687848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3EAF9-DB5F-4F20-9F08-B28A1C5F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D1990-4D49-4636-9E12-A67798B5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26C97-D624-420E-B17D-045F1DA2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185"/>
      </p:ext>
    </p:extLst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2686B-8F10-49E4-B2BD-19B6BE89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9AB6A-5951-4984-A8FB-3AF3AB42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2C77F-4941-4401-822C-A65D0431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1235"/>
      </p:ext>
    </p:extLst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70C3-EB85-4A9A-A3AD-136B32F0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D027-7746-43A9-9303-6A8BFC2D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02E0D-8D36-4297-B038-140FACCF4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ED8D3-B498-424E-9402-9644EB2A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AB31F-53BD-4E7C-8B3D-8A850E8A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750C-4993-4AB2-8647-1BB46C87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807"/>
      </p:ext>
    </p:extLst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9B22-F76C-449B-9146-80850610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051D0-6C4B-4095-9339-402EB481B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CF831-2F58-4442-ADAC-CBA4881D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443CC-B65E-41B5-8D03-DED4EBAC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66EE5-2514-4F30-A9CF-EC85B3FE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D019E-C2E8-492F-8465-6F6AB51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878"/>
      </p:ext>
    </p:extLst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2833A-9ED7-43D6-A4BD-BF94014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2C3B0-0ED5-43DB-BC31-E4A3FE73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CF483-A746-441B-83CE-119891F63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643B-6256-4819-90B8-F9DAC6E6BFA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9645-3334-4A6D-9C9E-F6831804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15A0E-F872-49AF-AB00-0F625F4E9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81C3D-1097-4FFC-8196-4437163D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strips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7391400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lactic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DBD78-384D-4EAA-8ED2-7F249152CF51}"/>
              </a:ext>
            </a:extLst>
          </p:cNvPr>
          <p:cNvSpPr txBox="1"/>
          <p:nvPr/>
        </p:nvSpPr>
        <p:spPr>
          <a:xfrm>
            <a:off x="3238500" y="304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397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29CDA-9D6F-4442-8C91-2F309FF79A92}"/>
              </a:ext>
            </a:extLst>
          </p:cNvPr>
          <p:cNvSpPr txBox="1"/>
          <p:nvPr/>
        </p:nvSpPr>
        <p:spPr>
          <a:xfrm>
            <a:off x="0" y="10629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C9F89-D9B3-4B8F-B544-B4E6025F5CFE}"/>
              </a:ext>
            </a:extLst>
          </p:cNvPr>
          <p:cNvSpPr txBox="1"/>
          <p:nvPr/>
        </p:nvSpPr>
        <p:spPr>
          <a:xfrm>
            <a:off x="0" y="587847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EAB0EA-D94B-4FA5-A3AE-2F585227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583" y="4513596"/>
            <a:ext cx="1495634" cy="2086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62FB5-9915-4F18-9012-B53D710F8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696" y="4523742"/>
            <a:ext cx="1448002" cy="1966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BCB537-93E3-4342-802C-57FCB47CB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94" y="4523742"/>
            <a:ext cx="2028468" cy="19667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C44BBC-492A-42A4-AC62-B573E5F16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097" y="4494838"/>
            <a:ext cx="1801903" cy="21150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B1FB80-A0CA-4A4B-8474-3A090882E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664" y="1538784"/>
            <a:ext cx="1590865" cy="21150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F587D3-2439-4FB1-936D-205AA42B2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9841" y="1305546"/>
            <a:ext cx="1590864" cy="2290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93EACA-9D10-4A2F-90EA-100E0C3C1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69" y="1577402"/>
            <a:ext cx="1590864" cy="1930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268EE5-372C-4BC3-8E57-4AA3E72E5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168" y="1393053"/>
            <a:ext cx="1590864" cy="21150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994BAFF-AE3B-4588-8791-84C68853232A}"/>
              </a:ext>
            </a:extLst>
          </p:cNvPr>
          <p:cNvSpPr txBox="1"/>
          <p:nvPr/>
        </p:nvSpPr>
        <p:spPr>
          <a:xfrm>
            <a:off x="4610686" y="3515346"/>
            <a:ext cx="30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CFFCAB-9BCE-4D40-B158-993BB476A1A0}"/>
              </a:ext>
            </a:extLst>
          </p:cNvPr>
          <p:cNvSpPr txBox="1"/>
          <p:nvPr/>
        </p:nvSpPr>
        <p:spPr>
          <a:xfrm>
            <a:off x="2463401" y="3508141"/>
            <a:ext cx="30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68E35C-4C8F-4E1C-B59F-E86DFDF94A57}"/>
              </a:ext>
            </a:extLst>
          </p:cNvPr>
          <p:cNvSpPr txBox="1"/>
          <p:nvPr/>
        </p:nvSpPr>
        <p:spPr>
          <a:xfrm>
            <a:off x="609600" y="3531992"/>
            <a:ext cx="30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81CA70-4A30-481B-9C97-27F0D412AD18}"/>
              </a:ext>
            </a:extLst>
          </p:cNvPr>
          <p:cNvSpPr txBox="1"/>
          <p:nvPr/>
        </p:nvSpPr>
        <p:spPr>
          <a:xfrm>
            <a:off x="6785432" y="3548585"/>
            <a:ext cx="30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445590-7A83-453F-A8E5-9E0388B9FCBD}"/>
              </a:ext>
            </a:extLst>
          </p:cNvPr>
          <p:cNvSpPr txBox="1"/>
          <p:nvPr/>
        </p:nvSpPr>
        <p:spPr>
          <a:xfrm>
            <a:off x="950200" y="6409872"/>
            <a:ext cx="30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AFA5DA-B14F-4548-9B23-EAF51EE49CB3}"/>
              </a:ext>
            </a:extLst>
          </p:cNvPr>
          <p:cNvSpPr txBox="1"/>
          <p:nvPr/>
        </p:nvSpPr>
        <p:spPr>
          <a:xfrm>
            <a:off x="3526696" y="6459062"/>
            <a:ext cx="30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5DA86D-6960-41C9-BE4F-5EB7EDB16EC2}"/>
              </a:ext>
            </a:extLst>
          </p:cNvPr>
          <p:cNvSpPr txBox="1"/>
          <p:nvPr/>
        </p:nvSpPr>
        <p:spPr>
          <a:xfrm>
            <a:off x="5676259" y="6429467"/>
            <a:ext cx="30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62D4C3-6A32-48DE-A9A1-D03F60B3C32F}"/>
              </a:ext>
            </a:extLst>
          </p:cNvPr>
          <p:cNvSpPr txBox="1"/>
          <p:nvPr/>
        </p:nvSpPr>
        <p:spPr>
          <a:xfrm>
            <a:off x="7518586" y="6394344"/>
            <a:ext cx="30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3DACA3-41C0-4752-9C22-ED7B4D4E988B}"/>
              </a:ext>
            </a:extLst>
          </p:cNvPr>
          <p:cNvSpPr txBox="1"/>
          <p:nvPr/>
        </p:nvSpPr>
        <p:spPr>
          <a:xfrm>
            <a:off x="3733800" y="967888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40" grpId="0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656946"/>
            <a:ext cx="4876800" cy="11245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847" y="1905000"/>
            <a:ext cx="4180753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5" y="2057400"/>
            <a:ext cx="4492625" cy="356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5CCE1-E962-4028-8151-4EB8730EEF28}"/>
              </a:ext>
            </a:extLst>
          </p:cNvPr>
          <p:cNvSpPr txBox="1"/>
          <p:nvPr/>
        </p:nvSpPr>
        <p:spPr>
          <a:xfrm>
            <a:off x="228600" y="1596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228600"/>
            <a:ext cx="3657600" cy="762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1AF29-BF4F-4EF4-951D-2279E12C131B}"/>
              </a:ext>
            </a:extLst>
          </p:cNvPr>
          <p:cNvSpPr txBox="1"/>
          <p:nvPr/>
        </p:nvSpPr>
        <p:spPr>
          <a:xfrm>
            <a:off x="549812" y="962248"/>
            <a:ext cx="7702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82770-E8A5-46CC-A2E5-3CA768508206}"/>
              </a:ext>
            </a:extLst>
          </p:cNvPr>
          <p:cNvSpPr txBox="1"/>
          <p:nvPr/>
        </p:nvSpPr>
        <p:spPr>
          <a:xfrm>
            <a:off x="838200" y="1362358"/>
            <a:ext cx="655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AD03E-F444-44E7-96B5-75132D7DE0D9}"/>
              </a:ext>
            </a:extLst>
          </p:cNvPr>
          <p:cNvSpPr txBox="1"/>
          <p:nvPr/>
        </p:nvSpPr>
        <p:spPr>
          <a:xfrm>
            <a:off x="457200" y="265186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68948-05CA-4ACA-8E73-6FF91F1E119D}"/>
              </a:ext>
            </a:extLst>
          </p:cNvPr>
          <p:cNvSpPr txBox="1"/>
          <p:nvPr/>
        </p:nvSpPr>
        <p:spPr>
          <a:xfrm>
            <a:off x="914399" y="3023661"/>
            <a:ext cx="44852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0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76200"/>
            <a:ext cx="8610599" cy="14859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(Đ)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5585394"/>
              </p:ext>
            </p:extLst>
          </p:nvPr>
        </p:nvGraphicFramePr>
        <p:xfrm>
          <a:off x="533400" y="2286000"/>
          <a:ext cx="4114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910063"/>
              </p:ext>
            </p:extLst>
          </p:nvPr>
        </p:nvGraphicFramePr>
        <p:xfrm>
          <a:off x="4876800" y="2286000"/>
          <a:ext cx="426719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vòm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81400" y="3200400"/>
            <a:ext cx="685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4038600"/>
            <a:ext cx="685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876800"/>
            <a:ext cx="685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5715000"/>
            <a:ext cx="685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53400" y="3200400"/>
            <a:ext cx="685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3400" y="4053840"/>
            <a:ext cx="685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53400" y="4907280"/>
            <a:ext cx="685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53400" y="5730240"/>
            <a:ext cx="685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2434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F652CF-FF53-4B7C-9CFC-E6708754E14F}"/>
              </a:ext>
            </a:extLst>
          </p:cNvPr>
          <p:cNvSpPr txBox="1"/>
          <p:nvPr/>
        </p:nvSpPr>
        <p:spPr>
          <a:xfrm>
            <a:off x="457200" y="1143000"/>
            <a:ext cx="8305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 HOÁ HỆ VẬN ĐỘNG. VỆ SINH HỆ VẬN ĐỘNG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3377117"/>
      </p:ext>
    </p:extLst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248400" cy="457200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3199" y="4394533"/>
            <a:ext cx="3390900" cy="639762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8F258-8450-4F16-8EA0-19E9380A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39154"/>
            <a:ext cx="3774702" cy="2438400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79C01DBD-677C-427B-8A1B-5AC3DA460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08261"/>
            <a:ext cx="4303670" cy="4992539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019800" cy="639762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15608"/>
            <a:ext cx="5486400" cy="63976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362" name="Picture 2" descr="HÃ¬nh áº£nh cÃ³ liÃªn qu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30238" y="1479097"/>
            <a:ext cx="5846762" cy="428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248400" cy="533400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295400"/>
            <a:ext cx="4040188" cy="63976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Káº¿t quáº£ hÃ¬nh áº£nh cho xuong bÃ n tay ngÆ°á»i vÃ  khá»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57911"/>
            <a:ext cx="6781800" cy="490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2"/>
          <a:srcRect b="5254"/>
          <a:stretch/>
        </p:blipFill>
        <p:spPr bwMode="auto">
          <a:xfrm>
            <a:off x="609600" y="1447799"/>
            <a:ext cx="8229600" cy="529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6096000" cy="6858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hoc247.net/fckeditor/upload/images/nguoi.png"/>
          <p:cNvPicPr>
            <a:picLocks noChangeAspect="1" noChangeArrowheads="1"/>
          </p:cNvPicPr>
          <p:nvPr/>
        </p:nvPicPr>
        <p:blipFill>
          <a:blip r:embed="rId2"/>
          <a:srcRect r="46988"/>
          <a:stretch>
            <a:fillRect/>
          </a:stretch>
        </p:blipFill>
        <p:spPr bwMode="auto">
          <a:xfrm>
            <a:off x="656248" y="1447800"/>
            <a:ext cx="8182952" cy="520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6172200" cy="762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EEC64C-3AC6-49C8-A93E-B645E35C0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914400"/>
            <a:ext cx="4953000" cy="63976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324600" cy="639762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14400"/>
            <a:ext cx="4953000" cy="63976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460" name="Picture 4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2146578"/>
            <a:ext cx="8153399" cy="46352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45" y="360125"/>
            <a:ext cx="6247163" cy="7620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089" y="999549"/>
            <a:ext cx="5919111" cy="355326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vi-VN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đặc điểm tiến hóa của bộ xương người</a:t>
            </a:r>
          </a:p>
          <a:p>
            <a:pPr marL="0" indent="0" fontAlgn="base">
              <a:buNone/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Hộp sọ phát triển</a:t>
            </a:r>
          </a:p>
          <a:p>
            <a:pPr marL="0" indent="0" fontAlgn="base">
              <a:buNone/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sống cong ở 4 chỗ</a:t>
            </a:r>
          </a:p>
          <a:p>
            <a:pPr marL="0" indent="0" fontAlgn="base">
              <a:buNone/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Lồng ngực nở rộng sang 2 bên</a:t>
            </a:r>
          </a:p>
          <a:p>
            <a:pPr marL="0" indent="0" fontAlgn="base">
              <a:buNone/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Xương chậu mở, xương đùi lớn</a:t>
            </a:r>
          </a:p>
          <a:p>
            <a:pPr marL="0" indent="0" fontAlgn="base">
              <a:buNone/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Bàn chân hình vòm</a:t>
            </a:r>
          </a:p>
          <a:p>
            <a:pPr marL="0" indent="0" fontAlgn="base">
              <a:buNone/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Xương gót lớn, phát triển về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sau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4265" y="1724927"/>
            <a:ext cx="3922670" cy="42690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A168E0-2EA7-4498-A1F6-1CCB755C68FB}"/>
              </a:ext>
            </a:extLst>
          </p:cNvPr>
          <p:cNvSpPr txBox="1"/>
          <p:nvPr/>
        </p:nvSpPr>
        <p:spPr>
          <a:xfrm>
            <a:off x="487745" y="3962400"/>
            <a:ext cx="4572000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0668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kern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kern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5AA0C-6CC7-404C-951D-FA74948F6309}"/>
              </a:ext>
            </a:extLst>
          </p:cNvPr>
          <p:cNvSpPr txBox="1"/>
          <p:nvPr/>
        </p:nvSpPr>
        <p:spPr>
          <a:xfrm>
            <a:off x="187504" y="57658"/>
            <a:ext cx="6247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3623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417</TotalTime>
  <Words>612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I. Sự tiến hóa của bộ xương người so với thú</vt:lpstr>
      <vt:lpstr>I. Sự tiến hóa của bộ xương người so với thú</vt:lpstr>
      <vt:lpstr>I. Sự tiến hóa của bộ xương người so với thú</vt:lpstr>
      <vt:lpstr>PowerPoint Presentation</vt:lpstr>
      <vt:lpstr>PowerPoint Presentation</vt:lpstr>
      <vt:lpstr>I. Sự tiến hóa của bộ xương người so với thú</vt:lpstr>
      <vt:lpstr>Những đặc điểm nào của bộ xương người thích nghi với dáng đứng thẳng, đi bằng hai chân và lao động?</vt:lpstr>
      <vt:lpstr>PowerPoint Presentation</vt:lpstr>
      <vt:lpstr>PowerPoint Presentation</vt:lpstr>
      <vt:lpstr>PowerPoint Presentation</vt:lpstr>
      <vt:lpstr>Củng cố:  Hãy chọn đúng (Đ) hoặc sai (S) cho các đặc điểm chỉ có ở người.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11: TIẾN HÓA CỦA HỆ VẬN ĐỘNG-VỆ SINH HỆ VẬN ĐỘNG </dc:title>
  <dc:creator>admin</dc:creator>
  <cp:lastModifiedBy>luhongngan1968@outlook.com</cp:lastModifiedBy>
  <cp:revision>55</cp:revision>
  <dcterms:created xsi:type="dcterms:W3CDTF">2019-09-20T15:31:58Z</dcterms:created>
  <dcterms:modified xsi:type="dcterms:W3CDTF">2021-10-09T03:28:52Z</dcterms:modified>
</cp:coreProperties>
</file>